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5" r:id="rId3"/>
    <p:sldId id="277" r:id="rId4"/>
    <p:sldId id="278" r:id="rId5"/>
    <p:sldId id="27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97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42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032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64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81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45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31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2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2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4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8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0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6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3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A691EE7-5886-487D-B57E-2C8FD6505AF1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10122CB-70ED-408D-B0F7-504E0355C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611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64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 Governance…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Assumptions based on experience studies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Controls around studies – calculations accurate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proposal for how each assumption set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review of the proposal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Centralized location for all documentation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Documenting impact of any assumption change</a:t>
            </a:r>
          </a:p>
          <a:p>
            <a:pPr marL="342900" marR="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800100" lvl="1" indent="-342900" algn="ctr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7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7478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Settting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Illus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 Testing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 Returns based on recent experience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Allocate investment income as done in practice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Mortality &amp; persistency based on recent experience when credible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judgment when not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sales expenses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Agent commissions, overrides, other direct compensation</a:t>
            </a:r>
          </a:p>
          <a:p>
            <a:pPr marL="342900" marR="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800100" lvl="1" indent="-342900" algn="ctr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097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6275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Settting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Illus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 Testing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Other Expenses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Exclude direct sales expenses – no double counting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Choices – fully allocated, marginally allocated, GRET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Fully allocated – expenses based on recent expense study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and indirect expenses.  </a:t>
            </a:r>
          </a:p>
          <a:p>
            <a:pPr marL="1257300" lvl="2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– obvious way to allocate</a:t>
            </a:r>
          </a:p>
          <a:p>
            <a:pPr marL="1257300" lvl="2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Indirect – not as obvious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Marginally allocated – Fully allocated without Indirect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06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5284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Settting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Illus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Act Testing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GRET – Generally Recognized Expense Table – NAIC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Rules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no GRET exists, must use fully allocated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GRET exists, any of three methods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Marginally allocated only if expenses as large as GRET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Taxes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FIT and other taxes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71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FC0B6-AF0A-4603-A2DA-A14F319FEB9E}"/>
              </a:ext>
            </a:extLst>
          </p:cNvPr>
          <p:cNvSpPr/>
          <p:nvPr/>
        </p:nvSpPr>
        <p:spPr>
          <a:xfrm>
            <a:off x="1095737" y="817945"/>
            <a:ext cx="10000526" cy="4293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 – New Sales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DCS – Self-Support and Lapse-Support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DCS and Assumptions come together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Asset Shares to Cash Surrender Values (CSV)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until all policies gone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Accumulated Cash Flow &gt; CSV after duration 15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8938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546</TotalTime>
  <Words>226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Century Gothic</vt:lpstr>
      <vt:lpstr>Symbol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Rowley</dc:creator>
  <cp:lastModifiedBy>Mark Rowley</cp:lastModifiedBy>
  <cp:revision>22</cp:revision>
  <dcterms:created xsi:type="dcterms:W3CDTF">2020-08-20T18:43:49Z</dcterms:created>
  <dcterms:modified xsi:type="dcterms:W3CDTF">2021-03-31T14:11:33Z</dcterms:modified>
</cp:coreProperties>
</file>